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45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00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1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2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4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4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4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59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6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E8A9C-CEB9-4545-ADED-C84BFD3D29B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16636-6FFC-48DA-BA85-12CF92A45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76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151" y="0"/>
            <a:ext cx="3855697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47244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settings go to passwords and accounts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 rot="3965359">
            <a:off x="6005945" y="4728865"/>
            <a:ext cx="1447800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57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151" y="0"/>
            <a:ext cx="385569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47244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Choose “add account”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3965359">
            <a:off x="6235868" y="4047483"/>
            <a:ext cx="1447800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7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151" y="0"/>
            <a:ext cx="385569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4724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Choose other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3965359">
            <a:off x="6005945" y="4728865"/>
            <a:ext cx="1447800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8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151" y="0"/>
            <a:ext cx="3855697" cy="6858000"/>
          </a:xfrm>
          <a:prstGeom prst="rect">
            <a:avLst/>
          </a:prstGeom>
        </p:spPr>
      </p:pic>
      <p:sp>
        <p:nvSpPr>
          <p:cNvPr id="4" name="Down Arrow 3"/>
          <p:cNvSpPr/>
          <p:nvPr/>
        </p:nvSpPr>
        <p:spPr>
          <a:xfrm rot="3965359">
            <a:off x="6235869" y="923283"/>
            <a:ext cx="1447800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8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151" y="0"/>
            <a:ext cx="3855697" cy="6858000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 rot="3965359">
            <a:off x="6487316" y="5553717"/>
            <a:ext cx="1447800" cy="914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14400" y="14478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Your name and email address and the description of your choice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81800" y="49791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 to SMTP page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429000"/>
            <a:ext cx="1905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host is as written here and the user name is your email address.</a:t>
            </a:r>
          </a:p>
          <a:p>
            <a:r>
              <a:rPr lang="en-US" dirty="0" smtClean="0"/>
              <a:t>Use your email password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00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151" y="0"/>
            <a:ext cx="385569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34200" y="1066800"/>
            <a:ext cx="1905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should see this as the primary.  If not you may need to set it up using the </a:t>
            </a:r>
            <a:r>
              <a:rPr lang="en-US" dirty="0" err="1" smtClean="0"/>
              <a:t>the</a:t>
            </a:r>
            <a:r>
              <a:rPr lang="en-US" dirty="0" smtClean="0"/>
              <a:t> information on the next page.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39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151" y="0"/>
            <a:ext cx="385569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" y="1295400"/>
            <a:ext cx="1981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Make sure to change the user name to your own.  It will say the password is optional, it’s not.  This is your email </a:t>
            </a:r>
            <a:r>
              <a:rPr lang="en-US" smtClean="0"/>
              <a:t>password again.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9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104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2019-09-23T19:32:26Z</dcterms:created>
  <dcterms:modified xsi:type="dcterms:W3CDTF">2019-09-23T19:45:48Z</dcterms:modified>
</cp:coreProperties>
</file>